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6667f59b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6667f59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Nasim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6667f59ba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6667f59b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04cd02e8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04cd02e8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Mohana - </a:t>
            </a:r>
            <a:r>
              <a:rPr lang="en" sz="1800">
                <a:solidFill>
                  <a:srgbClr val="595959"/>
                </a:solidFill>
              </a:rPr>
              <a:t>Tableau: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4fd70b8a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4fd70b8a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4fd70b8a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4fd70b8a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6667f59b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6667f59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6667f59b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6667f59b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6667f59b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6667f59b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04cd02e8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04cd02e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6667f5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6667f5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04cd02e8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04cd02e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6667f59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6667f59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6667f59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6667f59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6667f59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6667f59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6667f59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6667f59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04cd02e8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04cd02e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6667f59b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6667f59b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04cd02e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04cd02e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6667f59ba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6667f59b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04cd02e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04cd02e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04cd02e8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04cd02e8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1ec4f344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1ec4f344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6667f59b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6667f59b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4fd70b8a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4fd70b8a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irflow.apache.org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67025" y="-247075"/>
            <a:ext cx="6181200" cy="22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Cloud Analytics and Data Warehouse Implementation </a:t>
            </a:r>
            <a:endParaRPr sz="35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5950" y="1963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U.S Accident Data (2016 - 2021)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11870"/>
          <a:stretch/>
        </p:blipFill>
        <p:spPr>
          <a:xfrm>
            <a:off x="2440900" y="2642175"/>
            <a:ext cx="4262201" cy="15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 Diagram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389600"/>
            <a:ext cx="39408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Star Schema is used for the data model when storing data in the warehouse as it is very commonly used in OLAP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○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 Stores data in the form of fact and dimension tables. 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Facts hold numeric values that represent a specific event which are the traffic accidents in this case.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Dimensions contain values which describe these facts and attributes that are used to search, filter and classify facts. 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-12094" r="-11575" t="0"/>
          <a:stretch/>
        </p:blipFill>
        <p:spPr>
          <a:xfrm>
            <a:off x="3972925" y="1197527"/>
            <a:ext cx="4793575" cy="3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BigQuery</a:t>
            </a:r>
            <a:r>
              <a:rPr lang="en"/>
              <a:t> datasets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17999" l="0" r="0" t="0"/>
          <a:stretch/>
        </p:blipFill>
        <p:spPr>
          <a:xfrm>
            <a:off x="152400" y="1013050"/>
            <a:ext cx="8832301" cy="384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one using Tableau, </a:t>
            </a:r>
            <a:r>
              <a:rPr lang="en"/>
              <a:t>a business intelligence software that allows anyone to connect to their respective data, visualizes that data and creates interactive, shareable dashboards.</a:t>
            </a:r>
            <a:r>
              <a:rPr lang="en"/>
              <a:t>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Connected Google Big Query instance to Tableau Desktop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relat</a:t>
            </a:r>
            <a:r>
              <a:rPr lang="en"/>
              <a:t>ionship on fact </a:t>
            </a:r>
            <a:r>
              <a:rPr lang="en"/>
              <a:t>table</a:t>
            </a:r>
            <a:r>
              <a:rPr lang="en"/>
              <a:t> with the location dimension table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62" y="2777595"/>
            <a:ext cx="4865475" cy="2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750" y="601350"/>
            <a:ext cx="4706500" cy="39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-2870" l="0" r="0" t="0"/>
          <a:stretch/>
        </p:blipFill>
        <p:spPr>
          <a:xfrm>
            <a:off x="0" y="937900"/>
            <a:ext cx="9144000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51" y="270325"/>
            <a:ext cx="6876900" cy="46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737" y="462363"/>
            <a:ext cx="4416525" cy="42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50" y="982724"/>
            <a:ext cx="8255301" cy="31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with Queries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8725"/>
            <a:ext cx="3625466" cy="20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Top 10 States with the Most Accidents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5" y="989050"/>
            <a:ext cx="90221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850" y="1751050"/>
            <a:ext cx="4447075" cy="28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86450" y="7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Dataset Introduction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6" y="592661"/>
            <a:ext cx="4656750" cy="22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178500"/>
            <a:ext cx="4294626" cy="272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81750" y="2772075"/>
            <a:ext cx="3972600" cy="21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 countrywide accident dataset from Feb. 2016 to Dec. 2021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2,845,342 Rows with 47 Columns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Columns include Severity, Time, Position, Distance, Location, and Weather Conditions etc..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Analyze the reason of increasing number of car accidents (According to NHTSA 10% increase of accidents from 2020) 38k -&gt; 42k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Investigate solutions to decrease or avoid car accidents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Number of Accidents Per Day of Week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225" y="1506025"/>
            <a:ext cx="5334344" cy="30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Number of Accidents by Hour of the Day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173025" cy="33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613" y="1487700"/>
            <a:ext cx="6553199" cy="29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Number of Accidents Based on Severity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2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625" y="1876133"/>
            <a:ext cx="50292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Query: Average Visibility Based on Severity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175" y="1770650"/>
            <a:ext cx="50292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8520600" cy="3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ETL scripts can be implemented to continuously extract, transform and load the data to the data warehouse and used for analytics in real 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can be implemented to extract even more meaningful trends which help create predictive models on where and when accidents will occur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SzPts val="21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predictive models can also be used by the NHTSA to proactively look out and implement better safety precautions before the accident even happens.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b="17592" l="0" r="0" t="3268"/>
          <a:stretch/>
        </p:blipFill>
        <p:spPr>
          <a:xfrm>
            <a:off x="405613" y="0"/>
            <a:ext cx="8332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SQL and VPC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875" y="1453850"/>
            <a:ext cx="5250975" cy="29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Configure a Cloud SQL instance to use private IP</a:t>
            </a:r>
            <a:r>
              <a:rPr lang="en" sz="1200">
                <a:solidFill>
                  <a:schemeClr val="dk1"/>
                </a:solidFill>
              </a:rPr>
              <a:t>, connect between your VPC network and Cloud SQL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Makes it easy to set up, maintain, manage and administer your relational databases on GCP.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Automated and on demand backups, and point in time recovery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Google Cloud Bucket (extracted dataset and star schema tables)</a:t>
            </a:r>
            <a:endParaRPr sz="222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800"/>
            <a:ext cx="8832301" cy="360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624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Composer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67500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Cloud Composer is a managed workflow orchestration service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Hosted on a container-based cluster enabling auto-scaling both horizontally and vertically.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Enabling you to create, schedule, monitor, and manage workflows that span across clouds and on-premises data centers, such as GCP.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 Composer is built on the popular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Apache Airflow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open source project and operates using the Python programming language.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53" y="3491801"/>
            <a:ext cx="8756900" cy="13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3075" y="238450"/>
            <a:ext cx="2460925" cy="16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Pipeline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Apache Airflow: It manages, structures, and organizes ETL pipelines using Directed Acyclic Graphs (DAGs).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DAG stands for Directed Acyclic Graph. DAG is a collection of tasks organized in such a way that their relationships and dependencies are reflected. 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Char char="●"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Allows the workflow to be designed and scheduled, ETL (Extract, Transform and Load) scripts are developed in Python and orchestrated using a Cloud Composer. </a:t>
            </a: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25" y="3209075"/>
            <a:ext cx="3771900" cy="14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1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Composer Bucket (DAGs)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8450"/>
            <a:ext cx="8356198" cy="14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775" y="2474250"/>
            <a:ext cx="5260450" cy="24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13" y="1148388"/>
            <a:ext cx="8563977" cy="28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2" y="203437"/>
            <a:ext cx="8812274" cy="47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